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467600" cy="975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28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070" y="1596249"/>
            <a:ext cx="6347460" cy="3395698"/>
          </a:xfrm>
        </p:spPr>
        <p:txBody>
          <a:bodyPr anchor="b"/>
          <a:lstStyle>
            <a:lvl1pPr algn="ctr">
              <a:defRPr sz="4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3450" y="5122898"/>
            <a:ext cx="5600700" cy="2354862"/>
          </a:xfrm>
        </p:spPr>
        <p:txBody>
          <a:bodyPr/>
          <a:lstStyle>
            <a:lvl1pPr marL="0" indent="0" algn="ctr">
              <a:buNone/>
              <a:defRPr sz="1960"/>
            </a:lvl1pPr>
            <a:lvl2pPr marL="373395" indent="0" algn="ctr">
              <a:buNone/>
              <a:defRPr sz="1633"/>
            </a:lvl2pPr>
            <a:lvl3pPr marL="746790" indent="0" algn="ctr">
              <a:buNone/>
              <a:defRPr sz="1470"/>
            </a:lvl3pPr>
            <a:lvl4pPr marL="1120186" indent="0" algn="ctr">
              <a:buNone/>
              <a:defRPr sz="1307"/>
            </a:lvl4pPr>
            <a:lvl5pPr marL="1493581" indent="0" algn="ctr">
              <a:buNone/>
              <a:defRPr sz="1307"/>
            </a:lvl5pPr>
            <a:lvl6pPr marL="1866976" indent="0" algn="ctr">
              <a:buNone/>
              <a:defRPr sz="1307"/>
            </a:lvl6pPr>
            <a:lvl7pPr marL="2240371" indent="0" algn="ctr">
              <a:buNone/>
              <a:defRPr sz="1307"/>
            </a:lvl7pPr>
            <a:lvl8pPr marL="2613767" indent="0" algn="ctr">
              <a:buNone/>
              <a:defRPr sz="1307"/>
            </a:lvl8pPr>
            <a:lvl9pPr marL="2987162" indent="0" algn="ctr">
              <a:buNone/>
              <a:defRPr sz="130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4BE8-432C-4B53-BCEA-6D33DF3F0A5A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C295-3A32-4421-A86D-609676617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592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4BE8-432C-4B53-BCEA-6D33DF3F0A5A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C295-3A32-4421-A86D-609676617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0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4002" y="519289"/>
            <a:ext cx="1610201" cy="8265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3398" y="519289"/>
            <a:ext cx="4737259" cy="82657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4BE8-432C-4B53-BCEA-6D33DF3F0A5A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C295-3A32-4421-A86D-609676617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22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4BE8-432C-4B53-BCEA-6D33DF3F0A5A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C295-3A32-4421-A86D-609676617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0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509" y="2431629"/>
            <a:ext cx="6440805" cy="4057226"/>
          </a:xfrm>
        </p:spPr>
        <p:txBody>
          <a:bodyPr anchor="b"/>
          <a:lstStyle>
            <a:lvl1pPr>
              <a:defRPr sz="4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9509" y="6527239"/>
            <a:ext cx="6440805" cy="2133599"/>
          </a:xfrm>
        </p:spPr>
        <p:txBody>
          <a:bodyPr/>
          <a:lstStyle>
            <a:lvl1pPr marL="0" indent="0">
              <a:buNone/>
              <a:defRPr sz="1960">
                <a:solidFill>
                  <a:schemeClr val="tx1"/>
                </a:solidFill>
              </a:defRPr>
            </a:lvl1pPr>
            <a:lvl2pPr marL="373395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2pPr>
            <a:lvl3pPr marL="74679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3pPr>
            <a:lvl4pPr marL="1120186" indent="0">
              <a:buNone/>
              <a:defRPr sz="1307">
                <a:solidFill>
                  <a:schemeClr val="tx1">
                    <a:tint val="75000"/>
                  </a:schemeClr>
                </a:solidFill>
              </a:defRPr>
            </a:lvl4pPr>
            <a:lvl5pPr marL="1493581" indent="0">
              <a:buNone/>
              <a:defRPr sz="1307">
                <a:solidFill>
                  <a:schemeClr val="tx1">
                    <a:tint val="75000"/>
                  </a:schemeClr>
                </a:solidFill>
              </a:defRPr>
            </a:lvl5pPr>
            <a:lvl6pPr marL="1866976" indent="0">
              <a:buNone/>
              <a:defRPr sz="1307">
                <a:solidFill>
                  <a:schemeClr val="tx1">
                    <a:tint val="75000"/>
                  </a:schemeClr>
                </a:solidFill>
              </a:defRPr>
            </a:lvl6pPr>
            <a:lvl7pPr marL="2240371" indent="0">
              <a:buNone/>
              <a:defRPr sz="1307">
                <a:solidFill>
                  <a:schemeClr val="tx1">
                    <a:tint val="75000"/>
                  </a:schemeClr>
                </a:solidFill>
              </a:defRPr>
            </a:lvl7pPr>
            <a:lvl8pPr marL="2613767" indent="0">
              <a:buNone/>
              <a:defRPr sz="1307">
                <a:solidFill>
                  <a:schemeClr val="tx1">
                    <a:tint val="75000"/>
                  </a:schemeClr>
                </a:solidFill>
              </a:defRPr>
            </a:lvl8pPr>
            <a:lvl9pPr marL="2987162" indent="0">
              <a:buNone/>
              <a:defRPr sz="1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4BE8-432C-4B53-BCEA-6D33DF3F0A5A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C295-3A32-4421-A86D-609676617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8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398" y="2596444"/>
            <a:ext cx="3173730" cy="61885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473" y="2596444"/>
            <a:ext cx="3173730" cy="61885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4BE8-432C-4B53-BCEA-6D33DF3F0A5A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C295-3A32-4421-A86D-609676617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63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70" y="519291"/>
            <a:ext cx="6440805" cy="18852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71" y="2390987"/>
            <a:ext cx="3159144" cy="1171786"/>
          </a:xfrm>
        </p:spPr>
        <p:txBody>
          <a:bodyPr anchor="b"/>
          <a:lstStyle>
            <a:lvl1pPr marL="0" indent="0">
              <a:buNone/>
              <a:defRPr sz="1960" b="1"/>
            </a:lvl1pPr>
            <a:lvl2pPr marL="373395" indent="0">
              <a:buNone/>
              <a:defRPr sz="1633" b="1"/>
            </a:lvl2pPr>
            <a:lvl3pPr marL="746790" indent="0">
              <a:buNone/>
              <a:defRPr sz="1470" b="1"/>
            </a:lvl3pPr>
            <a:lvl4pPr marL="1120186" indent="0">
              <a:buNone/>
              <a:defRPr sz="1307" b="1"/>
            </a:lvl4pPr>
            <a:lvl5pPr marL="1493581" indent="0">
              <a:buNone/>
              <a:defRPr sz="1307" b="1"/>
            </a:lvl5pPr>
            <a:lvl6pPr marL="1866976" indent="0">
              <a:buNone/>
              <a:defRPr sz="1307" b="1"/>
            </a:lvl6pPr>
            <a:lvl7pPr marL="2240371" indent="0">
              <a:buNone/>
              <a:defRPr sz="1307" b="1"/>
            </a:lvl7pPr>
            <a:lvl8pPr marL="2613767" indent="0">
              <a:buNone/>
              <a:defRPr sz="1307" b="1"/>
            </a:lvl8pPr>
            <a:lvl9pPr marL="2987162" indent="0">
              <a:buNone/>
              <a:defRPr sz="13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71" y="3562773"/>
            <a:ext cx="3159144" cy="5240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80473" y="2390987"/>
            <a:ext cx="3174703" cy="1171786"/>
          </a:xfrm>
        </p:spPr>
        <p:txBody>
          <a:bodyPr anchor="b"/>
          <a:lstStyle>
            <a:lvl1pPr marL="0" indent="0">
              <a:buNone/>
              <a:defRPr sz="1960" b="1"/>
            </a:lvl1pPr>
            <a:lvl2pPr marL="373395" indent="0">
              <a:buNone/>
              <a:defRPr sz="1633" b="1"/>
            </a:lvl2pPr>
            <a:lvl3pPr marL="746790" indent="0">
              <a:buNone/>
              <a:defRPr sz="1470" b="1"/>
            </a:lvl3pPr>
            <a:lvl4pPr marL="1120186" indent="0">
              <a:buNone/>
              <a:defRPr sz="1307" b="1"/>
            </a:lvl4pPr>
            <a:lvl5pPr marL="1493581" indent="0">
              <a:buNone/>
              <a:defRPr sz="1307" b="1"/>
            </a:lvl5pPr>
            <a:lvl6pPr marL="1866976" indent="0">
              <a:buNone/>
              <a:defRPr sz="1307" b="1"/>
            </a:lvl6pPr>
            <a:lvl7pPr marL="2240371" indent="0">
              <a:buNone/>
              <a:defRPr sz="1307" b="1"/>
            </a:lvl7pPr>
            <a:lvl8pPr marL="2613767" indent="0">
              <a:buNone/>
              <a:defRPr sz="1307" b="1"/>
            </a:lvl8pPr>
            <a:lvl9pPr marL="2987162" indent="0">
              <a:buNone/>
              <a:defRPr sz="13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80473" y="3562773"/>
            <a:ext cx="3174703" cy="5240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4BE8-432C-4B53-BCEA-6D33DF3F0A5A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C295-3A32-4421-A86D-609676617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046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4BE8-432C-4B53-BCEA-6D33DF3F0A5A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C295-3A32-4421-A86D-609676617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51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4BE8-432C-4B53-BCEA-6D33DF3F0A5A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C295-3A32-4421-A86D-609676617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3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70" y="650240"/>
            <a:ext cx="2408495" cy="2275840"/>
          </a:xfrm>
        </p:spPr>
        <p:txBody>
          <a:bodyPr anchor="b"/>
          <a:lstStyle>
            <a:lvl1pPr>
              <a:defRPr sz="26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4702" y="1404340"/>
            <a:ext cx="3780473" cy="6931378"/>
          </a:xfrm>
        </p:spPr>
        <p:txBody>
          <a:bodyPr/>
          <a:lstStyle>
            <a:lvl1pPr>
              <a:defRPr sz="2613"/>
            </a:lvl1pPr>
            <a:lvl2pPr>
              <a:defRPr sz="2287"/>
            </a:lvl2pPr>
            <a:lvl3pPr>
              <a:defRPr sz="1960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70" y="2926080"/>
            <a:ext cx="2408495" cy="5420925"/>
          </a:xfrm>
        </p:spPr>
        <p:txBody>
          <a:bodyPr/>
          <a:lstStyle>
            <a:lvl1pPr marL="0" indent="0">
              <a:buNone/>
              <a:defRPr sz="1307"/>
            </a:lvl1pPr>
            <a:lvl2pPr marL="373395" indent="0">
              <a:buNone/>
              <a:defRPr sz="1143"/>
            </a:lvl2pPr>
            <a:lvl3pPr marL="746790" indent="0">
              <a:buNone/>
              <a:defRPr sz="980"/>
            </a:lvl3pPr>
            <a:lvl4pPr marL="1120186" indent="0">
              <a:buNone/>
              <a:defRPr sz="817"/>
            </a:lvl4pPr>
            <a:lvl5pPr marL="1493581" indent="0">
              <a:buNone/>
              <a:defRPr sz="817"/>
            </a:lvl5pPr>
            <a:lvl6pPr marL="1866976" indent="0">
              <a:buNone/>
              <a:defRPr sz="817"/>
            </a:lvl6pPr>
            <a:lvl7pPr marL="2240371" indent="0">
              <a:buNone/>
              <a:defRPr sz="817"/>
            </a:lvl7pPr>
            <a:lvl8pPr marL="2613767" indent="0">
              <a:buNone/>
              <a:defRPr sz="817"/>
            </a:lvl8pPr>
            <a:lvl9pPr marL="2987162" indent="0">
              <a:buNone/>
              <a:defRPr sz="8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4BE8-432C-4B53-BCEA-6D33DF3F0A5A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C295-3A32-4421-A86D-609676617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64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70" y="650240"/>
            <a:ext cx="2408495" cy="2275840"/>
          </a:xfrm>
        </p:spPr>
        <p:txBody>
          <a:bodyPr anchor="b"/>
          <a:lstStyle>
            <a:lvl1pPr>
              <a:defRPr sz="26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74702" y="1404340"/>
            <a:ext cx="3780473" cy="6931378"/>
          </a:xfrm>
        </p:spPr>
        <p:txBody>
          <a:bodyPr anchor="t"/>
          <a:lstStyle>
            <a:lvl1pPr marL="0" indent="0">
              <a:buNone/>
              <a:defRPr sz="2613"/>
            </a:lvl1pPr>
            <a:lvl2pPr marL="373395" indent="0">
              <a:buNone/>
              <a:defRPr sz="2287"/>
            </a:lvl2pPr>
            <a:lvl3pPr marL="746790" indent="0">
              <a:buNone/>
              <a:defRPr sz="1960"/>
            </a:lvl3pPr>
            <a:lvl4pPr marL="1120186" indent="0">
              <a:buNone/>
              <a:defRPr sz="1633"/>
            </a:lvl4pPr>
            <a:lvl5pPr marL="1493581" indent="0">
              <a:buNone/>
              <a:defRPr sz="1633"/>
            </a:lvl5pPr>
            <a:lvl6pPr marL="1866976" indent="0">
              <a:buNone/>
              <a:defRPr sz="1633"/>
            </a:lvl6pPr>
            <a:lvl7pPr marL="2240371" indent="0">
              <a:buNone/>
              <a:defRPr sz="1633"/>
            </a:lvl7pPr>
            <a:lvl8pPr marL="2613767" indent="0">
              <a:buNone/>
              <a:defRPr sz="1633"/>
            </a:lvl8pPr>
            <a:lvl9pPr marL="2987162" indent="0">
              <a:buNone/>
              <a:defRPr sz="16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70" y="2926080"/>
            <a:ext cx="2408495" cy="5420925"/>
          </a:xfrm>
        </p:spPr>
        <p:txBody>
          <a:bodyPr/>
          <a:lstStyle>
            <a:lvl1pPr marL="0" indent="0">
              <a:buNone/>
              <a:defRPr sz="1307"/>
            </a:lvl1pPr>
            <a:lvl2pPr marL="373395" indent="0">
              <a:buNone/>
              <a:defRPr sz="1143"/>
            </a:lvl2pPr>
            <a:lvl3pPr marL="746790" indent="0">
              <a:buNone/>
              <a:defRPr sz="980"/>
            </a:lvl3pPr>
            <a:lvl4pPr marL="1120186" indent="0">
              <a:buNone/>
              <a:defRPr sz="817"/>
            </a:lvl4pPr>
            <a:lvl5pPr marL="1493581" indent="0">
              <a:buNone/>
              <a:defRPr sz="817"/>
            </a:lvl5pPr>
            <a:lvl6pPr marL="1866976" indent="0">
              <a:buNone/>
              <a:defRPr sz="817"/>
            </a:lvl6pPr>
            <a:lvl7pPr marL="2240371" indent="0">
              <a:buNone/>
              <a:defRPr sz="817"/>
            </a:lvl7pPr>
            <a:lvl8pPr marL="2613767" indent="0">
              <a:buNone/>
              <a:defRPr sz="817"/>
            </a:lvl8pPr>
            <a:lvl9pPr marL="2987162" indent="0">
              <a:buNone/>
              <a:defRPr sz="8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4BE8-432C-4B53-BCEA-6D33DF3F0A5A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C295-3A32-4421-A86D-609676617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398" y="519291"/>
            <a:ext cx="6440805" cy="1885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398" y="2596444"/>
            <a:ext cx="6440805" cy="6188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3398" y="9040144"/>
            <a:ext cx="168021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04BE8-432C-4B53-BCEA-6D33DF3F0A5A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3643" y="9040144"/>
            <a:ext cx="252031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3993" y="9040144"/>
            <a:ext cx="168021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1C295-3A32-4421-A86D-609676617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4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46790" rtl="0" eaLnBrk="1" latinLnBrk="0" hangingPunct="1">
        <a:lnSpc>
          <a:spcPct val="90000"/>
        </a:lnSpc>
        <a:spcBef>
          <a:spcPct val="0"/>
        </a:spcBef>
        <a:buNone/>
        <a:defRPr sz="35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6698" indent="-186698" algn="l" defTabSz="746790" rtl="0" eaLnBrk="1" latinLnBrk="0" hangingPunct="1">
        <a:lnSpc>
          <a:spcPct val="90000"/>
        </a:lnSpc>
        <a:spcBef>
          <a:spcPts val="817"/>
        </a:spcBef>
        <a:buFont typeface="Arial" panose="020B0604020202020204" pitchFamily="34" charset="0"/>
        <a:buChar char="•"/>
        <a:defRPr sz="2287" kern="1200">
          <a:solidFill>
            <a:schemeClr val="tx1"/>
          </a:solidFill>
          <a:latin typeface="+mn-lt"/>
          <a:ea typeface="+mn-ea"/>
          <a:cs typeface="+mn-cs"/>
        </a:defRPr>
      </a:lvl1pPr>
      <a:lvl2pPr marL="560093" indent="-186698" algn="l" defTabSz="746790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960" kern="1200">
          <a:solidFill>
            <a:schemeClr val="tx1"/>
          </a:solidFill>
          <a:latin typeface="+mn-lt"/>
          <a:ea typeface="+mn-ea"/>
          <a:cs typeface="+mn-cs"/>
        </a:defRPr>
      </a:lvl2pPr>
      <a:lvl3pPr marL="933488" indent="-186698" algn="l" defTabSz="746790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306883" indent="-186698" algn="l" defTabSz="746790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4pPr>
      <a:lvl5pPr marL="1680279" indent="-186698" algn="l" defTabSz="746790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5pPr>
      <a:lvl6pPr marL="2053674" indent="-186698" algn="l" defTabSz="746790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6pPr>
      <a:lvl7pPr marL="2427069" indent="-186698" algn="l" defTabSz="746790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7pPr>
      <a:lvl8pPr marL="2800464" indent="-186698" algn="l" defTabSz="746790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8pPr>
      <a:lvl9pPr marL="3173860" indent="-186698" algn="l" defTabSz="746790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6790" rtl="0" eaLnBrk="1" latinLnBrk="0" hangingPunct="1"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73395" algn="l" defTabSz="746790" rtl="0" eaLnBrk="1" latinLnBrk="0" hangingPunct="1">
        <a:defRPr sz="1470" kern="1200">
          <a:solidFill>
            <a:schemeClr val="tx1"/>
          </a:solidFill>
          <a:latin typeface="+mn-lt"/>
          <a:ea typeface="+mn-ea"/>
          <a:cs typeface="+mn-cs"/>
        </a:defRPr>
      </a:lvl2pPr>
      <a:lvl3pPr marL="746790" algn="l" defTabSz="746790" rtl="0" eaLnBrk="1" latinLnBrk="0" hangingPunct="1"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20186" algn="l" defTabSz="746790" rtl="0" eaLnBrk="1" latinLnBrk="0" hangingPunct="1">
        <a:defRPr sz="1470" kern="1200">
          <a:solidFill>
            <a:schemeClr val="tx1"/>
          </a:solidFill>
          <a:latin typeface="+mn-lt"/>
          <a:ea typeface="+mn-ea"/>
          <a:cs typeface="+mn-cs"/>
        </a:defRPr>
      </a:lvl4pPr>
      <a:lvl5pPr marL="1493581" algn="l" defTabSz="746790" rtl="0" eaLnBrk="1" latinLnBrk="0" hangingPunct="1">
        <a:defRPr sz="1470" kern="1200">
          <a:solidFill>
            <a:schemeClr val="tx1"/>
          </a:solidFill>
          <a:latin typeface="+mn-lt"/>
          <a:ea typeface="+mn-ea"/>
          <a:cs typeface="+mn-cs"/>
        </a:defRPr>
      </a:lvl5pPr>
      <a:lvl6pPr marL="1866976" algn="l" defTabSz="746790" rtl="0" eaLnBrk="1" latinLnBrk="0" hangingPunct="1">
        <a:defRPr sz="1470" kern="1200">
          <a:solidFill>
            <a:schemeClr val="tx1"/>
          </a:solidFill>
          <a:latin typeface="+mn-lt"/>
          <a:ea typeface="+mn-ea"/>
          <a:cs typeface="+mn-cs"/>
        </a:defRPr>
      </a:lvl6pPr>
      <a:lvl7pPr marL="2240371" algn="l" defTabSz="746790" rtl="0" eaLnBrk="1" latinLnBrk="0" hangingPunct="1">
        <a:defRPr sz="1470" kern="1200">
          <a:solidFill>
            <a:schemeClr val="tx1"/>
          </a:solidFill>
          <a:latin typeface="+mn-lt"/>
          <a:ea typeface="+mn-ea"/>
          <a:cs typeface="+mn-cs"/>
        </a:defRPr>
      </a:lvl7pPr>
      <a:lvl8pPr marL="2613767" algn="l" defTabSz="746790" rtl="0" eaLnBrk="1" latinLnBrk="0" hangingPunct="1">
        <a:defRPr sz="1470" kern="1200">
          <a:solidFill>
            <a:schemeClr val="tx1"/>
          </a:solidFill>
          <a:latin typeface="+mn-lt"/>
          <a:ea typeface="+mn-ea"/>
          <a:cs typeface="+mn-cs"/>
        </a:defRPr>
      </a:lvl8pPr>
      <a:lvl9pPr marL="2987162" algn="l" defTabSz="746790" rtl="0" eaLnBrk="1" latinLnBrk="0" hangingPunct="1">
        <a:defRPr sz="14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8-02-05 at 10.21.4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1" y="1"/>
            <a:ext cx="7315199" cy="975359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81563" y="225778"/>
            <a:ext cx="7074370" cy="11439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120" dirty="0">
                <a:latin typeface="Comic Sans MS"/>
                <a:cs typeface="Comic Sans MS"/>
              </a:rPr>
              <a:t>I Can Count To 100!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E6F2627-1FFE-4CD2-B334-A9D55C400D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369718"/>
            <a:ext cx="7175956" cy="829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486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Tortora, Alyssa</dc:creator>
  <cp:lastModifiedBy>Tortora, Alyssa</cp:lastModifiedBy>
  <cp:revision>1</cp:revision>
  <dcterms:created xsi:type="dcterms:W3CDTF">2021-04-30T18:56:40Z</dcterms:created>
  <dcterms:modified xsi:type="dcterms:W3CDTF">2021-04-30T18:58:01Z</dcterms:modified>
</cp:coreProperties>
</file>